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73" r:id="rId5"/>
    <p:sldId id="259" r:id="rId6"/>
    <p:sldId id="271" r:id="rId7"/>
    <p:sldId id="272" r:id="rId8"/>
    <p:sldId id="270" r:id="rId9"/>
    <p:sldId id="268" r:id="rId10"/>
    <p:sldId id="269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16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936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2C3211-3227-4BF7-8415-540BEF2E85C6}" type="datetimeFigureOut">
              <a:rPr lang="vi-VN" smtClean="0"/>
              <a:t>14/04/2025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2FCD98-809C-413F-9E6A-AE307E460E6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67239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FCD98-809C-413F-9E6A-AE307E460E62}" type="slidenum">
              <a:rPr lang="vi-VN" smtClean="0"/>
              <a:t>10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01359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 DỰNG WEBSITE ĐỌC TRUYỆN ONLINE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101869-649A-46AE-AADC-D1C1B4F233E0}"/>
              </a:ext>
            </a:extLst>
          </p:cNvPr>
          <p:cNvSpPr txBox="1"/>
          <p:nvPr/>
        </p:nvSpPr>
        <p:spPr>
          <a:xfrm>
            <a:off x="1883434" y="3296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ĐẠI HỌC</a:t>
            </a:r>
            <a:r>
              <a:rPr lang="vi-VN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THÁI NGUYÊN </a:t>
            </a:r>
            <a:endParaRPr lang="zh-CN" altLang="en-US" sz="1800" b="1" dirty="0">
              <a:solidFill>
                <a:srgbClr val="1D425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740EF-6A85-4DDA-9789-77FB09AB495D}"/>
              </a:ext>
            </a:extLst>
          </p:cNvPr>
          <p:cNvSpPr txBox="1"/>
          <p:nvPr/>
        </p:nvSpPr>
        <p:spPr>
          <a:xfrm>
            <a:off x="1883434" y="661540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vi-VN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TRƯỜNG </a:t>
            </a:r>
            <a:r>
              <a:rPr lang="en-US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CÔNG NGHỆ</a:t>
            </a:r>
            <a:r>
              <a:rPr lang="vi-VN" altLang="zh-CN" sz="1800" b="1" dirty="0">
                <a:solidFill>
                  <a:srgbClr val="1D425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THÔNG TIN VÀ TRUYỀN THÔNG</a:t>
            </a:r>
            <a:endParaRPr lang="zh-CN" altLang="en-US" sz="1800" b="1" dirty="0">
              <a:solidFill>
                <a:srgbClr val="1D425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8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1D718C31-1025-4A4A-AA9F-69471D50C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1" y="276824"/>
            <a:ext cx="1278771" cy="1278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7FEDD20A-F70F-4C02-9326-1EBBB29B0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903669"/>
              </p:ext>
            </p:extLst>
          </p:nvPr>
        </p:nvGraphicFramePr>
        <p:xfrm>
          <a:off x="1524000" y="3866744"/>
          <a:ext cx="6096000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444098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724423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hiện</a:t>
                      </a:r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 Văn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Tú</a:t>
                      </a:r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687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Lương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Tú</a:t>
                      </a:r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73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vi-VN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Văn </a:t>
                      </a:r>
                      <a:r>
                        <a:rPr lang="vi-VN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Hiếu</a:t>
                      </a:r>
                      <a:endParaRPr lang="vi-VN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01982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31F8096-F68E-48B0-B758-A4608AABB3EC}"/>
              </a:ext>
            </a:extLst>
          </p:cNvPr>
          <p:cNvSpPr txBox="1"/>
          <p:nvPr/>
        </p:nvSpPr>
        <p:spPr>
          <a:xfrm>
            <a:off x="5158597" y="5842958"/>
            <a:ext cx="368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viên: TS. </a:t>
            </a:r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Tuấn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9425F5-04F5-4CC1-BEA5-E769D7928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023" y="2296419"/>
            <a:ext cx="7343954" cy="38977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132649F7-EA34-448C-81D4-26343F3C8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4007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MTV (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MVC:</a:t>
            </a:r>
            <a:endParaRPr lang="vi-VN" sz="2800" b="1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514350"/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liên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SQLite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514350"/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Template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xây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 + </a:t>
            </a:r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514350"/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phối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vi-VN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r>
              <a:rPr lang="vi-VN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6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9F0ED66-7F43-404E-AFD5-BD80FDF15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 Case</a:t>
            </a:r>
          </a:p>
        </p:txBody>
      </p:sp>
      <p:pic>
        <p:nvPicPr>
          <p:cNvPr id="4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A2D07DA8-C9D2-4F38-A39A-D3E256576A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E451F2-42AE-474E-90FB-8B9B079F3E2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13803" y="1600200"/>
            <a:ext cx="6116394" cy="45259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Moderation API</a:t>
            </a: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comment spam,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chửi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bới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quấy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rối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admin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b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85A4E7-99FE-4D79-B44B-E0224D610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992" y="4018532"/>
            <a:ext cx="5595668" cy="2091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E7E104E2-C168-4B96-85A3-6AB5EC629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mô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thác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Waterfall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khai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Render.com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(deploy &amp; host website)</a:t>
            </a:r>
          </a:p>
        </p:txBody>
      </p:sp>
      <p:pic>
        <p:nvPicPr>
          <p:cNvPr id="4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46AAE473-1492-477E-8768-A6CCC39F0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cho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xem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kha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277A91B7-6DD9-456F-8A8D-2E8BFDAEC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0A5F89-4FAC-40AA-B113-1B29B4B3B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045" y="3429000"/>
            <a:ext cx="5543910" cy="297181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UI/UX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cộng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tới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 Mobile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CSDL lên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thay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SQLite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EC3A21C1-5D93-48A7-A29B-CB1C67BE2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QRCode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demo</a:t>
            </a:r>
          </a:p>
        </p:txBody>
      </p:sp>
      <p:pic>
        <p:nvPicPr>
          <p:cNvPr id="4" name="Picture 3" descr="qrcode_demo_websi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660" y="3429000"/>
            <a:ext cx="2780581" cy="2780581"/>
          </a:xfrm>
          <a:prstGeom prst="rect">
            <a:avLst/>
          </a:prstGeom>
        </p:spPr>
      </p:pic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9A6743D8-DBEE-4F63-9C4B-A99D8B9DA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online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cũ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Django + AI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tốc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2s)</a:t>
            </a: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iao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ù</a:t>
            </a:r>
            <a:r>
              <a:rPr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E1D8762A-3E79-4797-9051-024137A9D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</a:t>
            </a:r>
            <a:r>
              <a:rPr lang="vi-VN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vi-VN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yêu </a:t>
            </a:r>
            <a:r>
              <a:rPr lang="vi-VN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đăng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/đăng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trang</a:t>
            </a: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yêu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Tương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đang xem</a:t>
            </a:r>
            <a:endParaRPr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viên</a:t>
            </a:r>
          </a:p>
          <a:p>
            <a:pPr lvl="1"/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thêm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chương,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lang="vi-VN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Thao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tương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xem</a:t>
            </a: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BBFE5A8-B2BC-40A8-AA7B-DF891BCA5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quên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đêm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(Dark Mode)</a:t>
            </a:r>
          </a:p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dấu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BBFE5A8-B2BC-40A8-AA7B-DF891BCA5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44F42C-A85F-4290-805B-1D796EC21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964" y="3793381"/>
            <a:ext cx="6696254" cy="25153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70538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(Admin)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4826331-4406-468D-B4DD-44E942BF2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EE777A-016C-4E56-AF99-39D10C94D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026" y="2377648"/>
            <a:ext cx="6167716" cy="36439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(Admin)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comment,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endParaRPr lang="vi-VN"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4826331-4406-468D-B4DD-44E942BF2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62AE8D-182C-4E19-8970-2147C58F9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2531362"/>
            <a:ext cx="6279378" cy="33245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76588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(Admin)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84826331-4406-468D-B4DD-44E942BF2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836014-B6F7-4546-B283-083C3CAD9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488" y="2641238"/>
            <a:ext cx="7205024" cy="31604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7645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b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F2A06B-8738-4720-9B5C-EB429708F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85" y="2222606"/>
            <a:ext cx="7643004" cy="40861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4FA633BA-4B28-45F5-AE51-897ACEB28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9707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dirty="0" err="1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br>
              <a:rPr lang="vi-VN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8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D8F091-55A8-4C43-863B-20BEB6648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85" y="2449932"/>
            <a:ext cx="3444327" cy="23406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7A208C-9583-417E-9805-45564B23D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896" y="2449931"/>
            <a:ext cx="3444327" cy="3000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1" descr="Description: Description: E:\DOWNLOADS\Đhcntt&amp;tttn.png">
            <a:extLst>
              <a:ext uri="{FF2B5EF4-FFF2-40B4-BE49-F238E27FC236}">
                <a16:creationId xmlns:a16="http://schemas.microsoft.com/office/drawing/2014/main" id="{6B8E4DE3-4E5E-4043-A145-EFD01AC25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2" y="478108"/>
            <a:ext cx="746844" cy="74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992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490</Words>
  <Application>Microsoft Office PowerPoint</Application>
  <PresentationFormat>On-screen Show (4:3)</PresentationFormat>
  <Paragraphs>80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Times New Roman</vt:lpstr>
      <vt:lpstr>Office Theme</vt:lpstr>
      <vt:lpstr>XÂY DỰNG WEBSITE ĐỌC TRUYỆN ONLINE</vt:lpstr>
      <vt:lpstr>Lý do chọn đề tài &amp; Mục tiêu</vt:lpstr>
      <vt:lpstr>Phân tích yêu cầu</vt:lpstr>
      <vt:lpstr>Tính năng người dùng</vt:lpstr>
      <vt:lpstr>Tính năng Quản trị (Admin)</vt:lpstr>
      <vt:lpstr>Tính năng Quản trị (Admin)</vt:lpstr>
      <vt:lpstr>Tính năng Quản trị (Admin)</vt:lpstr>
      <vt:lpstr>Giao diện Demo Website</vt:lpstr>
      <vt:lpstr>Giao diện Demo Website</vt:lpstr>
      <vt:lpstr>Giao diện Demo Website</vt:lpstr>
      <vt:lpstr>Kiến trúc hệ thống</vt:lpstr>
      <vt:lpstr>Sơ đồ Use Case</vt:lpstr>
      <vt:lpstr>Tính năng AI duyệt bình luận</vt:lpstr>
      <vt:lpstr>Quy trình thực hiện &amp; Công cụ</vt:lpstr>
      <vt:lpstr>Kết quả đạt được</vt:lpstr>
      <vt:lpstr>Hạn chế &amp; Hướng phát triển</vt:lpstr>
      <vt:lpstr>Cảm ơn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XÂY DỰNG WEBSITE ĐỌC TRUYỆN CHỮ ONLINE</dc:title>
  <dc:subject/>
  <dc:creator/>
  <cp:keywords/>
  <dc:description>generated using python-pptx</dc:description>
  <cp:lastModifiedBy>Ma Văn Tú</cp:lastModifiedBy>
  <cp:revision>19</cp:revision>
  <dcterms:created xsi:type="dcterms:W3CDTF">2013-01-27T09:14:16Z</dcterms:created>
  <dcterms:modified xsi:type="dcterms:W3CDTF">2025-04-14T12:26:35Z</dcterms:modified>
  <cp:category/>
</cp:coreProperties>
</file>

<file path=docProps/thumbnail.jpeg>
</file>